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7563" autoAdjust="0"/>
    <p:restoredTop sz="80277" autoAdjust="0"/>
  </p:normalViewPr>
  <p:slideViewPr>
    <p:cSldViewPr>
      <p:cViewPr varScale="1">
        <p:scale>
          <a:sx n="107" d="100"/>
          <a:sy n="107" d="100"/>
        </p:scale>
        <p:origin x="-1680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843394" y="3110857"/>
            <a:ext cx="977291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102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37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 smtClean="0">
                <a:solidFill>
                  <a:srgbClr val="FF0000"/>
                </a:solidFill>
              </a:rPr>
              <a:t>(1224)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10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17866</TotalTime>
  <Words>1036</Words>
  <Application>Microsoft Office PowerPoint</Application>
  <PresentationFormat>화면 슬라이드 쇼(4:3)</PresentationFormat>
  <Paragraphs>432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1879</cp:revision>
  <cp:lastPrinted>2016-04-25T16:01:40Z</cp:lastPrinted>
  <dcterms:created xsi:type="dcterms:W3CDTF">2016-04-23T14:22:20Z</dcterms:created>
  <dcterms:modified xsi:type="dcterms:W3CDTF">2017-12-09T18:17:41Z</dcterms:modified>
</cp:coreProperties>
</file>